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2"/>
  </p:notesMasterIdLst>
  <p:handoutMasterIdLst>
    <p:handoutMasterId r:id="rId13"/>
  </p:handoutMasterIdLst>
  <p:sldIdLst>
    <p:sldId id="446" r:id="rId5"/>
    <p:sldId id="447" r:id="rId6"/>
    <p:sldId id="449" r:id="rId7"/>
    <p:sldId id="454" r:id="rId8"/>
    <p:sldId id="452" r:id="rId9"/>
    <p:sldId id="451" r:id="rId10"/>
    <p:sldId id="4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15034"/>
            <a:ext cx="7971183" cy="1371600"/>
          </a:xfrm>
        </p:spPr>
        <p:txBody>
          <a:bodyPr anchor="t" anchorCtr="0">
            <a:normAutofit fontScale="90000"/>
          </a:bodyPr>
          <a:lstStyle/>
          <a:p>
            <a:r>
              <a:rPr lang="en-US" dirty="0"/>
              <a:t>QUESTIONS AND Numerical problems</a:t>
            </a:r>
            <a:br>
              <a:rPr lang="en-US" dirty="0"/>
            </a:br>
            <a:r>
              <a:rPr lang="en-US" dirty="0"/>
              <a:t>GRADE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73645-39C5-FF5B-B9E4-11F1382EF3C4}"/>
              </a:ext>
            </a:extLst>
          </p:cNvPr>
          <p:cNvSpPr txBox="1"/>
          <p:nvPr/>
        </p:nvSpPr>
        <p:spPr>
          <a:xfrm>
            <a:off x="457201" y="51870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PHYSICS</a:t>
            </a:r>
            <a:endParaRPr lang="en-IN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2" y="742122"/>
            <a:ext cx="11174819" cy="520147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F2C6-3EA2-5852-C5BF-D1D0AA384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25" y="742122"/>
            <a:ext cx="10889975" cy="3985724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CFEF13-4147-098B-5121-AFC4AEDB1156}"/>
              </a:ext>
            </a:extLst>
          </p:cNvPr>
          <p:cNvSpPr txBox="1"/>
          <p:nvPr/>
        </p:nvSpPr>
        <p:spPr>
          <a:xfrm>
            <a:off x="844825" y="1020417"/>
            <a:ext cx="10502350" cy="746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State laws of reflection.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What are the properties of image formed by a plane mirror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Name two types of spherical mirror.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Give uses of concave mirror.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Give uses of convex mirror.</a:t>
            </a:r>
            <a:r>
              <a:rPr lang="en-US" sz="3600" dirty="0"/>
              <a:t> 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F6151-110C-C586-3BF3-E653676EB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245" y="344558"/>
            <a:ext cx="11174819" cy="59237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Draw and explain the ray diagram formed by a convex mirror when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 is at infinity.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 is at finite distance from the mirror</a:t>
            </a:r>
          </a:p>
          <a:p>
            <a:pPr>
              <a:lnSpc>
                <a:spcPct val="150000"/>
              </a:lnSpc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Why do we prefer a convex mirror as a rear view mirror in vehicles</a:t>
            </a:r>
          </a:p>
          <a:p>
            <a:pPr>
              <a:lnSpc>
                <a:spcPct val="150000"/>
              </a:lnSpc>
            </a:pP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9359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F6151-110C-C586-3BF3-E653676EB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245" y="344558"/>
            <a:ext cx="11174819" cy="59237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Name the type of mirror used in the following situations.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headlights of a car.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side/rear-view mirror of a vehicle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3600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solar furnace.</a:t>
            </a:r>
            <a:r>
              <a:rPr lang="en-US" sz="3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498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7B224CA-678E-101B-BAB6-3F8C10BFB29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385763" y="344488"/>
            <a:ext cx="111760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85961-AD04-9775-3CBE-91EEEB4AB298}"/>
              </a:ext>
            </a:extLst>
          </p:cNvPr>
          <p:cNvSpPr txBox="1"/>
          <p:nvPr/>
        </p:nvSpPr>
        <p:spPr>
          <a:xfrm>
            <a:off x="385762" y="344486"/>
            <a:ext cx="11621754" cy="580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Define the principal focus of a concave mirror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The radius of curvature of a spherical mirror is 20 cm. What is its focal length?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Name a mirror that can give an erect and enlarged image of an object.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 Why do we prefer a convex mirror as a rear-view mirror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754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9AC0AED-0B74-532D-FA53-1DB665A3832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-4599705" y="-11773034"/>
            <a:ext cx="16161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CED4C-E361-AFD9-7A9F-68AA62DC255B}"/>
              </a:ext>
            </a:extLst>
          </p:cNvPr>
          <p:cNvSpPr txBox="1"/>
          <p:nvPr/>
        </p:nvSpPr>
        <p:spPr>
          <a:xfrm>
            <a:off x="312821" y="770021"/>
            <a:ext cx="115021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radius of curvature of a spherical mirror is 20 cm. What is its focal length?</a:t>
            </a:r>
          </a:p>
          <a:p>
            <a:pPr marL="742950" indent="-742950"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Find the focal length of a convex mirror whose radius of curvature is 32 cm.</a:t>
            </a:r>
            <a:r>
              <a:rPr lang="en-US" sz="3600" dirty="0"/>
              <a:t> </a:t>
            </a:r>
          </a:p>
          <a:p>
            <a:pPr marL="742950" indent="-742950"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concave mirror produces three times magnified (enlarged) real image of object placed at 10 cm in front of it. Where is the image located?</a:t>
            </a:r>
            <a:r>
              <a:rPr lang="en-US" sz="3600" dirty="0"/>
              <a:t> </a:t>
            </a:r>
          </a:p>
          <a:p>
            <a:pPr marL="742950" indent="-742950"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magnification produced by a plane mirror is +1. What does this mean?</a:t>
            </a: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3600" dirty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15428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56612-EBF8-0CB3-67AC-4D2D627169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5" y="312821"/>
            <a:ext cx="10876547" cy="65451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desired to obtain an erect image of an object using a concave mirror of focal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length 20 cm.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What should be the range of distance of the object from the mirror?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(ii) Will the image be bigger or smaller than the object?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(iii) Draw a ray diagram to show the image formation in this case.</a:t>
            </a:r>
            <a:r>
              <a:rPr lang="en-US" sz="3600" dirty="0"/>
              <a:t> </a:t>
            </a:r>
            <a:br>
              <a:rPr lang="en-US" sz="3600" dirty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408687852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{142370BA-6071-4FBA-88A7-B54DF7239323}tf78479028_win32</Template>
  <TotalTime>139</TotalTime>
  <Words>338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Calibri</vt:lpstr>
      <vt:lpstr>Segoe UI</vt:lpstr>
      <vt:lpstr>Segoe UI Light</vt:lpstr>
      <vt:lpstr>Times New Roman</vt:lpstr>
      <vt:lpstr>Balancing Act</vt:lpstr>
      <vt:lpstr>Wellspring</vt:lpstr>
      <vt:lpstr>Star of the show</vt:lpstr>
      <vt:lpstr>Amusements</vt:lpstr>
      <vt:lpstr>QUESTIONS AND Numerical problems GRADE 10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Numerical problems GRADE 10</dc:title>
  <dc:creator>Bhoopathi S</dc:creator>
  <cp:lastModifiedBy>Bhoopathi S</cp:lastModifiedBy>
  <cp:revision>4</cp:revision>
  <dcterms:created xsi:type="dcterms:W3CDTF">2022-06-08T03:46:46Z</dcterms:created>
  <dcterms:modified xsi:type="dcterms:W3CDTF">2022-06-16T04:45:27Z</dcterms:modified>
</cp:coreProperties>
</file>